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3875" cy="9128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709E-6014-48CA-8D0F-4DAF6DED2FD1}" type="datetimeFigureOut">
              <a:rPr lang="es-CO" smtClean="0"/>
              <a:pPr/>
              <a:t>18/02/2013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6CD65-EA6B-4B9F-A1A6-54CF9261D25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45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1357322"/>
                <a:gridCol w="5043494"/>
              </a:tblGrid>
              <a:tr h="714379">
                <a:tc>
                  <a:txBody>
                    <a:bodyPr/>
                    <a:lstStyle/>
                    <a:p>
                      <a:r>
                        <a:rPr lang="es-CO" sz="1600" b="0" dirty="0" smtClean="0">
                          <a:solidFill>
                            <a:schemeClr val="tx1"/>
                          </a:solidFill>
                        </a:rPr>
                        <a:t>LA GRAN EXPLOSIÓN (BIG-BANG)</a:t>
                      </a:r>
                      <a:endParaRPr lang="es-CO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="0" dirty="0" smtClean="0">
                          <a:solidFill>
                            <a:schemeClr val="tx1"/>
                          </a:solidFill>
                        </a:rPr>
                        <a:t>Edward </a:t>
                      </a:r>
                      <a:r>
                        <a:rPr lang="es-CO" sz="1600" b="0" dirty="0" err="1" smtClean="0">
                          <a:solidFill>
                            <a:schemeClr val="tx1"/>
                          </a:solidFill>
                        </a:rPr>
                        <a:t>Lemantre</a:t>
                      </a:r>
                      <a:endParaRPr lang="es-CO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CO" sz="1600" b="0" dirty="0" smtClean="0">
                          <a:solidFill>
                            <a:schemeClr val="tx1"/>
                          </a:solidFill>
                        </a:rPr>
                        <a:t>George Anthony </a:t>
                      </a:r>
                      <a:r>
                        <a:rPr lang="es-CO" sz="1600" b="0" dirty="0" err="1" smtClean="0">
                          <a:solidFill>
                            <a:schemeClr val="tx1"/>
                          </a:solidFill>
                        </a:rPr>
                        <a:t>Gamow</a:t>
                      </a:r>
                      <a:endParaRPr lang="es-CO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="0" dirty="0" smtClean="0">
                          <a:solidFill>
                            <a:schemeClr val="tx1"/>
                          </a:solidFill>
                        </a:rPr>
                        <a:t>Un gran átomo lleno de elementos (helio e hidrogeno)</a:t>
                      </a: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</a:rPr>
                        <a:t> con enormes temperaturas, presiones y densidades, exploto y los elementos sueltos se reunieron formando nebulosas que dieron lugar a las galaxias</a:t>
                      </a:r>
                      <a:endParaRPr lang="es-CO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TEORÍA DEL UNIVERSO ESTACIONARIO O DE ESTADO CONTINUO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err="1" smtClean="0"/>
                        <a:t>Hernan</a:t>
                      </a:r>
                      <a:r>
                        <a:rPr lang="es-CO" sz="1600" dirty="0" smtClean="0"/>
                        <a:t> Bondi</a:t>
                      </a:r>
                    </a:p>
                    <a:p>
                      <a:r>
                        <a:rPr lang="es-CO" sz="1600" dirty="0" smtClean="0"/>
                        <a:t>Thomas </a:t>
                      </a:r>
                      <a:r>
                        <a:rPr lang="es-CO" sz="1600" dirty="0" err="1" smtClean="0"/>
                        <a:t>Gold</a:t>
                      </a:r>
                      <a:endParaRPr lang="es-CO" sz="1600" dirty="0" smtClean="0"/>
                    </a:p>
                    <a:p>
                      <a:r>
                        <a:rPr lang="es-CO" sz="1600" dirty="0" smtClean="0"/>
                        <a:t>Fred </a:t>
                      </a:r>
                      <a:r>
                        <a:rPr lang="es-CO" sz="1600" dirty="0" err="1" smtClean="0"/>
                        <a:t>Hoyle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Sostiene que el universo ha estado</a:t>
                      </a:r>
                      <a:r>
                        <a:rPr lang="es-CO" sz="1600" baseline="0" dirty="0" smtClean="0"/>
                        <a:t> expandiéndose sin cesar, que continuamente se crea nueva materia y por ello la cantidad de esta siempre ha sido constante en el espacio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435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TEORÍA</a:t>
                      </a:r>
                      <a:r>
                        <a:rPr lang="es-CO" sz="1600" baseline="0" dirty="0" smtClean="0"/>
                        <a:t> DE LA EXPANSIÓN DEL UNIVERSO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Edwin </a:t>
                      </a:r>
                      <a:r>
                        <a:rPr lang="es-CO" sz="1600" dirty="0" err="1" smtClean="0"/>
                        <a:t>Hubble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Explica que todas las galaxias se alejan de la nuestra a velocidades</a:t>
                      </a:r>
                      <a:r>
                        <a:rPr lang="es-CO" sz="1600" baseline="0" dirty="0" smtClean="0"/>
                        <a:t> directamente proporcionales.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9163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TEORÍA</a:t>
                      </a:r>
                      <a:r>
                        <a:rPr lang="es-CO" sz="1600" baseline="0" dirty="0" smtClean="0"/>
                        <a:t> DE LAS PULSACIONES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Astrónomos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Suponen que después de un proceso</a:t>
                      </a:r>
                      <a:r>
                        <a:rPr lang="es-CO" sz="1600" baseline="0" dirty="0" smtClean="0"/>
                        <a:t> de expansión viene otro de contracción, semejante al de algunas estrellas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435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TEORÍA DEL</a:t>
                      </a:r>
                      <a:r>
                        <a:rPr lang="es-CO" sz="1600" baseline="0" dirty="0" smtClean="0"/>
                        <a:t> UNIVERSO INFLACIONARIO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Alan </a:t>
                      </a:r>
                      <a:r>
                        <a:rPr lang="es-CO" sz="1600" dirty="0" err="1" smtClean="0"/>
                        <a:t>Guth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El universo sufrió un gran crecimiento</a:t>
                      </a:r>
                      <a:r>
                        <a:rPr lang="es-CO" sz="1600" baseline="0" dirty="0" smtClean="0"/>
                        <a:t> al formarse, después una parte se hincho un poco mas y al final siguió expandiéndose a un ritmo mas lento. Nuestro universo es una pequeña burbuja dentro de un gran espacio donde se forma de manera continua nuevos universos</a:t>
                      </a:r>
                      <a:endParaRPr lang="es-C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357158" y="214290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 smtClean="0">
                <a:latin typeface="+mj-lt"/>
                <a:ea typeface="+mj-ea"/>
                <a:cs typeface="+mj-cs"/>
              </a:rPr>
              <a:t>COLEGIO AGUSTINIANO CIUDAD SALITRE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SOCIALES</a:t>
            </a:r>
            <a:r>
              <a:rPr kumimoji="0" lang="es-CO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SEXTO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1200" baseline="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TEORIAS “ORIGEN DEL UNIVERSO”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DEL ORIGEN DEL UNIVERSO</dc:title>
  <dc:creator>Docentes</dc:creator>
  <cp:lastModifiedBy>Docentes</cp:lastModifiedBy>
  <cp:revision>3</cp:revision>
  <dcterms:created xsi:type="dcterms:W3CDTF">2013-02-12T19:41:43Z</dcterms:created>
  <dcterms:modified xsi:type="dcterms:W3CDTF">2013-02-18T19:21:59Z</dcterms:modified>
</cp:coreProperties>
</file>